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4" r:id="rId4"/>
    <p:sldId id="268" r:id="rId5"/>
    <p:sldId id="269" r:id="rId6"/>
    <p:sldId id="270" r:id="rId7"/>
    <p:sldId id="267" r:id="rId8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39B54A"/>
    <a:srgbClr val="FFF200"/>
    <a:srgbClr val="21201F"/>
    <a:srgbClr val="8A1467"/>
    <a:srgbClr val="1D4896"/>
    <a:srgbClr val="F8D2D0"/>
    <a:srgbClr val="DE362D"/>
    <a:srgbClr val="CB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2" autoAdjust="0"/>
  </p:normalViewPr>
  <p:slideViewPr>
    <p:cSldViewPr>
      <p:cViewPr>
        <p:scale>
          <a:sx n="70" d="100"/>
          <a:sy n="70" d="100"/>
        </p:scale>
        <p:origin x="-113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B71A-1E85-414D-A57E-EA94087E05C2}" type="datetimeFigureOut">
              <a:rPr lang="fr-FR" smtClean="0"/>
              <a:t>05/11/2016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CC8F-82B5-4DFD-BF61-6FEC58702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49EB-CB2A-4936-A013-F6B2B028CD99}" type="datetimeFigureOut">
              <a:rPr lang="fr-FR" smtClean="0"/>
              <a:t>05/11/2016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9F1F7-DBFF-460D-A2F3-6584F7A51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F1F7-DBFF-460D-A2F3-6584F7A515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7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F1F7-DBFF-460D-A2F3-6584F7A515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5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F1F7-DBFF-460D-A2F3-6584F7A515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5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F1F7-DBFF-460D-A2F3-6584F7A515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5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53336"/>
            <a:ext cx="9906000" cy="504056"/>
          </a:xfrm>
          <a:prstGeom prst="rect">
            <a:avLst/>
          </a:prstGeom>
          <a:solidFill>
            <a:srgbClr val="21201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60712" y="3212977"/>
            <a:ext cx="5328592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60712" y="4581128"/>
            <a:ext cx="53285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sous-titre de la présentation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9304" y="6544671"/>
            <a:ext cx="2087563" cy="2878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 et/ou version du document</a:t>
            </a:r>
            <a:endParaRPr lang="fr-FR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2351576" y="5373216"/>
            <a:ext cx="5328592" cy="144016"/>
            <a:chOff x="2351576" y="5373216"/>
            <a:chExt cx="5328592" cy="144016"/>
          </a:xfrm>
        </p:grpSpPr>
        <p:sp>
          <p:nvSpPr>
            <p:cNvPr id="6" name="Rectangle 5"/>
            <p:cNvSpPr/>
            <p:nvPr userDrawn="1"/>
          </p:nvSpPr>
          <p:spPr>
            <a:xfrm>
              <a:off x="235157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513112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76152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837360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98896" y="5373216"/>
              <a:ext cx="144016" cy="144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16193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24224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485760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648800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810008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971544" y="537321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134584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94712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456248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619288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780496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942032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5105072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5267360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5428896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59193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753144" y="537321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914680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6077720" y="5373216"/>
              <a:ext cx="144016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38928" y="5373216"/>
              <a:ext cx="144016" cy="144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6401216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62752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725792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6887000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048536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721157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373112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7536152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 descr="F:\VDEF-FR\Logo-PGO-PRINT-FR-FR-DEF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8" y="332656"/>
            <a:ext cx="34284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ficher l'image d'origine"/>
          <p:cNvSpPr>
            <a:spLocks noChangeAspect="1" noChangeArrowheads="1"/>
          </p:cNvSpPr>
          <p:nvPr userDrawn="1"/>
        </p:nvSpPr>
        <p:spPr bwMode="auto">
          <a:xfrm>
            <a:off x="155575" y="-9144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92" y="332657"/>
            <a:ext cx="842358" cy="10801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3" y="475858"/>
            <a:ext cx="1269949" cy="7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6453336"/>
            <a:ext cx="9906000" cy="504056"/>
          </a:xfrm>
          <a:prstGeom prst="rect">
            <a:avLst/>
          </a:prstGeom>
          <a:solidFill>
            <a:srgbClr val="21201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02280" y="3212976"/>
            <a:ext cx="5328592" cy="1698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titre de la</a:t>
            </a:r>
            <a:br>
              <a:rPr lang="fr-FR" dirty="0" smtClean="0"/>
            </a:br>
            <a:r>
              <a:rPr lang="fr-FR" dirty="0" smtClean="0"/>
              <a:t>sous-partie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20552" y="5030368"/>
            <a:ext cx="5328592" cy="144016"/>
            <a:chOff x="2351576" y="5373216"/>
            <a:chExt cx="5328592" cy="14401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35157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513112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76152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837360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98896" y="5373216"/>
              <a:ext cx="144016" cy="144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16193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324224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485760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648800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810008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971544" y="537321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134584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294712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456248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619288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780496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942032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105072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267360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428896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559193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5753144" y="5373216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914680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077720" y="5373216"/>
              <a:ext cx="144016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238928" y="5373216"/>
              <a:ext cx="144016" cy="144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6401216" y="5373216"/>
              <a:ext cx="144016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562752" y="5373216"/>
              <a:ext cx="144016" cy="144016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725792" y="537321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6887000" y="537321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7048536" y="537321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7211576" y="5373216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7373112" y="537321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7536152" y="5373216"/>
              <a:ext cx="144016" cy="144016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38144" y="65202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6" b="44278"/>
          <a:stretch/>
        </p:blipFill>
        <p:spPr>
          <a:xfrm>
            <a:off x="7059918" y="0"/>
            <a:ext cx="2846082" cy="1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751342" cy="6872016"/>
            <a:chOff x="0" y="0"/>
            <a:chExt cx="9751342" cy="6872016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308968" y="6571024"/>
              <a:ext cx="9442374" cy="300992"/>
              <a:chOff x="2513112" y="5373216"/>
              <a:chExt cx="4517904" cy="144016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251311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2676152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83736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2998896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316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3324224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485760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3648800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3810008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39715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134584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294712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456248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4619288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780496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494203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5105072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5267360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5428896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559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57531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591468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6077720" y="5373216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6238928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6401216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6562752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6725792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887000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 userDrawn="1"/>
          </p:nvSpPr>
          <p:spPr>
            <a:xfrm>
              <a:off x="0" y="0"/>
              <a:ext cx="272480" cy="6858000"/>
            </a:xfrm>
            <a:prstGeom prst="rect">
              <a:avLst/>
            </a:prstGeom>
            <a:solidFill>
              <a:srgbClr val="2120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520" y="1268760"/>
            <a:ext cx="90010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ClrTx/>
              <a:defRPr sz="200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/>
              <a:buChar char="•"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73280" y="65648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521" y="116632"/>
            <a:ext cx="77048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5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751342" cy="6872016"/>
            <a:chOff x="0" y="0"/>
            <a:chExt cx="9751342" cy="6872016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308968" y="6571024"/>
              <a:ext cx="9442374" cy="300992"/>
              <a:chOff x="2513112" y="5373216"/>
              <a:chExt cx="4517904" cy="144016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251311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676152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283736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2998896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316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324224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3485760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3648800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3810008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39715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4134584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294712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4456248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4619288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4780496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494203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5105072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5267360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5428896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559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57531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591468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077720" y="5373216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238928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 userDrawn="1"/>
            </p:nvSpPr>
            <p:spPr>
              <a:xfrm>
                <a:off x="6401216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 userDrawn="1"/>
            </p:nvSpPr>
            <p:spPr>
              <a:xfrm>
                <a:off x="6562752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 userDrawn="1"/>
            </p:nvSpPr>
            <p:spPr>
              <a:xfrm>
                <a:off x="6725792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 userDrawn="1"/>
            </p:nvSpPr>
            <p:spPr>
              <a:xfrm>
                <a:off x="6887000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272480" cy="6858000"/>
            </a:xfrm>
            <a:prstGeom prst="rect">
              <a:avLst/>
            </a:prstGeom>
            <a:solidFill>
              <a:srgbClr val="2120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632521" y="116632"/>
            <a:ext cx="77048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idx="1"/>
          </p:nvPr>
        </p:nvSpPr>
        <p:spPr>
          <a:xfrm>
            <a:off x="632520" y="1268760"/>
            <a:ext cx="4464496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ClrTx/>
              <a:defRPr sz="200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/>
              <a:buChar char="o"/>
              <a:defRPr sz="18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/>
              <a:buChar char="•"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7" name="Espace réservé du contenu 2"/>
          <p:cNvSpPr>
            <a:spLocks noGrp="1"/>
          </p:cNvSpPr>
          <p:nvPr>
            <p:ph idx="10"/>
          </p:nvPr>
        </p:nvSpPr>
        <p:spPr>
          <a:xfrm>
            <a:off x="5169024" y="1268760"/>
            <a:ext cx="4464496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buClrTx/>
              <a:defRPr sz="200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/>
              <a:buChar char="•"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73280" y="65648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35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751342" cy="6872016"/>
            <a:chOff x="0" y="0"/>
            <a:chExt cx="9751342" cy="687201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08968" y="6571024"/>
              <a:ext cx="9442374" cy="300992"/>
              <a:chOff x="2513112" y="5373216"/>
              <a:chExt cx="4517904" cy="144016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251311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2676152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83736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998896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316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3324224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485760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3648800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3810008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39715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134584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294712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4456248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619288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4780496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94203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5105072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5267360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5428896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559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57531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591468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6077720" y="5373216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6238928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6401216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6562752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725792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887000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0" y="0"/>
              <a:ext cx="272480" cy="6858000"/>
            </a:xfrm>
            <a:prstGeom prst="rect">
              <a:avLst/>
            </a:prstGeom>
            <a:solidFill>
              <a:srgbClr val="2120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632521" y="116632"/>
            <a:ext cx="77048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73280" y="65648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8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751342" cy="6872016"/>
            <a:chOff x="0" y="0"/>
            <a:chExt cx="9751342" cy="6872016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308968" y="6571024"/>
              <a:ext cx="9442374" cy="300992"/>
              <a:chOff x="2513112" y="5373216"/>
              <a:chExt cx="4517904" cy="144016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251311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676152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83736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2998896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316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324224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3485760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3648800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3810008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39715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134584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4294712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456248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4619288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780496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494203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5105072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5267360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5428896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559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57531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591468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6077720" y="5373216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6238928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6401216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562752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725792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 userDrawn="1"/>
            </p:nvSpPr>
            <p:spPr>
              <a:xfrm>
                <a:off x="6887000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0"/>
              <a:ext cx="272480" cy="6858000"/>
            </a:xfrm>
            <a:prstGeom prst="rect">
              <a:avLst/>
            </a:prstGeom>
            <a:solidFill>
              <a:srgbClr val="2120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1423988" y="1700213"/>
            <a:ext cx="7129462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632521" y="116632"/>
            <a:ext cx="77048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73280" y="65648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64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751342" cy="6872016"/>
            <a:chOff x="0" y="0"/>
            <a:chExt cx="9751342" cy="6872016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308968" y="6571024"/>
              <a:ext cx="9442374" cy="300992"/>
              <a:chOff x="2513112" y="5373216"/>
              <a:chExt cx="4517904" cy="144016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251311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2676152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283736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2998896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16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3324224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3485760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3648800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3810008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39715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4134584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294712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4456248" y="5373216"/>
                <a:ext cx="144016" cy="144016"/>
              </a:xfrm>
              <a:prstGeom prst="rect">
                <a:avLst/>
              </a:prstGeom>
              <a:solidFill>
                <a:srgbClr val="FFF2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619288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4780496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4942032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5105072" y="5373216"/>
                <a:ext cx="14401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5267360" y="5373216"/>
                <a:ext cx="144016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5428896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5591936" y="537321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5753144" y="5373216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5914680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6077720" y="5373216"/>
                <a:ext cx="144016" cy="144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6238928" y="537321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401216" y="5373216"/>
                <a:ext cx="144016" cy="1440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562752" y="5373216"/>
                <a:ext cx="144016" cy="144016"/>
              </a:xfrm>
              <a:prstGeom prst="rect">
                <a:avLst/>
              </a:prstGeom>
              <a:solidFill>
                <a:srgbClr val="39B54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 userDrawn="1"/>
            </p:nvSpPr>
            <p:spPr>
              <a:xfrm>
                <a:off x="6725792" y="537321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 userDrawn="1"/>
            </p:nvSpPr>
            <p:spPr>
              <a:xfrm>
                <a:off x="6887000" y="537321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0"/>
              <a:ext cx="272480" cy="6858000"/>
            </a:xfrm>
            <a:prstGeom prst="rect">
              <a:avLst/>
            </a:prstGeom>
            <a:solidFill>
              <a:srgbClr val="2120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44688" y="1844824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632521" y="116632"/>
            <a:ext cx="77048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73280" y="65648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2CABD59-9D15-4AA9-BA4D-C63BF0DE00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5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4" r:id="rId5"/>
    <p:sldLayoutId id="2147483661" r:id="rId6"/>
    <p:sldLayoutId id="2147483660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Open Data Camp #</a:t>
            </a:r>
            <a:r>
              <a:rPr lang="fr-FR" dirty="0" err="1" smtClean="0"/>
              <a:t>CadastreElectoral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Nom du projet</a:t>
            </a: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fr-FR" dirty="0" smtClean="0"/>
              <a:t>05/11/2016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32520" y="1268760"/>
            <a:ext cx="5616624" cy="5040560"/>
          </a:xfrm>
        </p:spPr>
        <p:txBody>
          <a:bodyPr>
            <a:normAutofit/>
          </a:bodyPr>
          <a:lstStyle/>
          <a:p>
            <a:r>
              <a:rPr lang="fr-FR" dirty="0" smtClean="0"/>
              <a:t>Défi(s) adressé(s)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Nom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7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Données utilisées / villes</a:t>
            </a:r>
            <a:r>
              <a:rPr lang="fr-FR" sz="2000" dirty="0" smtClean="0"/>
              <a:t>/ zones </a:t>
            </a:r>
            <a:r>
              <a:rPr lang="fr-FR" sz="2000" dirty="0" smtClean="0"/>
              <a:t>analysées</a:t>
            </a:r>
          </a:p>
          <a:p>
            <a:r>
              <a:rPr lang="fr-FR" sz="2000" dirty="0" smtClean="0"/>
              <a:t>Besoins de données </a:t>
            </a:r>
            <a:r>
              <a:rPr lang="fr-FR" sz="2000" dirty="0" smtClean="0"/>
              <a:t>supplémentaires et freins rencontrés (</a:t>
            </a:r>
            <a:r>
              <a:rPr lang="fr-FR" sz="2000" dirty="0" err="1" smtClean="0"/>
              <a:t>process</a:t>
            </a:r>
            <a:r>
              <a:rPr lang="fr-FR" sz="2000" dirty="0" smtClean="0"/>
              <a:t>, langages, etc.)</a:t>
            </a:r>
            <a:endParaRPr lang="fr-FR" sz="2000" dirty="0" smtClean="0"/>
          </a:p>
          <a:p>
            <a:r>
              <a:rPr lang="fr-FR" sz="2000" dirty="0" smtClean="0"/>
              <a:t>Méthodes / techniques utilisées</a:t>
            </a:r>
            <a:endParaRPr lang="fr-FR" sz="200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Nom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3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Démo</a:t>
            </a:r>
          </a:p>
          <a:p>
            <a:r>
              <a:rPr lang="fr-FR" sz="2000" dirty="0" smtClean="0"/>
              <a:t>Recommandations, points de sortie, passage à </a:t>
            </a:r>
            <a:r>
              <a:rPr lang="fr-FR" sz="2000" smtClean="0"/>
              <a:t>l’échelle possible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Nom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3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Liens vers les ressources et les productions réalisées</a:t>
            </a:r>
            <a:endParaRPr lang="fr-FR" sz="200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Nom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3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2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ommet mondial PGO">
      <a:dk1>
        <a:srgbClr val="21201F"/>
      </a:dk1>
      <a:lt1>
        <a:srgbClr val="FFFFFF"/>
      </a:lt1>
      <a:dk2>
        <a:srgbClr val="21201F"/>
      </a:dk2>
      <a:lt2>
        <a:srgbClr val="FFFFFF"/>
      </a:lt2>
      <a:accent1>
        <a:srgbClr val="0C6B9A"/>
      </a:accent1>
      <a:accent2>
        <a:srgbClr val="00AEEF"/>
      </a:accent2>
      <a:accent3>
        <a:srgbClr val="87328C"/>
      </a:accent3>
      <a:accent4>
        <a:srgbClr val="E81A4B"/>
      </a:accent4>
      <a:accent5>
        <a:srgbClr val="ED1C24"/>
      </a:accent5>
      <a:accent6>
        <a:srgbClr val="F89822"/>
      </a:accent6>
      <a:hlink>
        <a:srgbClr val="FFF200"/>
      </a:hlink>
      <a:folHlink>
        <a:srgbClr val="39B5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80</Words>
  <Application>Microsoft Office PowerPoint</Application>
  <PresentationFormat>Format A4 (210 x 297 mm)</PresentationFormat>
  <Paragraphs>22</Paragraphs>
  <Slides>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Open Data Camp #CadastreElectoral</vt:lpstr>
      <vt:lpstr>Nom du projet</vt:lpstr>
      <vt:lpstr>Nom du projet</vt:lpstr>
      <vt:lpstr>Nom du projet</vt:lpstr>
      <vt:lpstr>Nom du projet</vt:lpstr>
      <vt:lpstr>Nom du projet</vt:lpstr>
      <vt:lpstr>Merci !</vt:lpstr>
    </vt:vector>
  </TitlesOfParts>
  <Company>MINEFI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MINEFI</dc:creator>
  <cp:lastModifiedBy>Mathilde Bras</cp:lastModifiedBy>
  <cp:revision>58</cp:revision>
  <dcterms:created xsi:type="dcterms:W3CDTF">2015-05-04T16:44:08Z</dcterms:created>
  <dcterms:modified xsi:type="dcterms:W3CDTF">2016-11-05T13:02:15Z</dcterms:modified>
</cp:coreProperties>
</file>